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1" r:id="rId3"/>
    <p:sldId id="282" r:id="rId4"/>
    <p:sldId id="259" r:id="rId5"/>
    <p:sldId id="257" r:id="rId6"/>
    <p:sldId id="258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78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0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C067A-4931-4827-88B6-D7FD66658463}" type="datetimeFigureOut">
              <a:rPr lang="en-US" smtClean="0"/>
              <a:t>6/13/2019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7BD60-B1FF-4C42-84AB-BB2A675C47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0895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C067A-4931-4827-88B6-D7FD66658463}" type="datetimeFigureOut">
              <a:rPr lang="en-US" smtClean="0"/>
              <a:t>6/13/2019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7BD60-B1FF-4C42-84AB-BB2A675C47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990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C067A-4931-4827-88B6-D7FD66658463}" type="datetimeFigureOut">
              <a:rPr lang="en-US" smtClean="0"/>
              <a:t>6/13/2019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7BD60-B1FF-4C42-84AB-BB2A675C47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378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C067A-4931-4827-88B6-D7FD66658463}" type="datetimeFigureOut">
              <a:rPr lang="en-US" smtClean="0"/>
              <a:t>6/13/2019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7BD60-B1FF-4C42-84AB-BB2A675C47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647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C067A-4931-4827-88B6-D7FD66658463}" type="datetimeFigureOut">
              <a:rPr lang="en-US" smtClean="0"/>
              <a:t>6/13/2019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7BD60-B1FF-4C42-84AB-BB2A675C47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8996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C067A-4931-4827-88B6-D7FD66658463}" type="datetimeFigureOut">
              <a:rPr lang="en-US" smtClean="0"/>
              <a:t>6/13/2019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7BD60-B1FF-4C42-84AB-BB2A675C47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460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C067A-4931-4827-88B6-D7FD66658463}" type="datetimeFigureOut">
              <a:rPr lang="en-US" smtClean="0"/>
              <a:t>6/13/2019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7BD60-B1FF-4C42-84AB-BB2A675C47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360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C067A-4931-4827-88B6-D7FD66658463}" type="datetimeFigureOut">
              <a:rPr lang="en-US" smtClean="0"/>
              <a:t>6/13/2019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7BD60-B1FF-4C42-84AB-BB2A675C47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1055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C067A-4931-4827-88B6-D7FD66658463}" type="datetimeFigureOut">
              <a:rPr lang="en-US" smtClean="0"/>
              <a:t>6/13/2019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7BD60-B1FF-4C42-84AB-BB2A675C47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5104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C067A-4931-4827-88B6-D7FD66658463}" type="datetimeFigureOut">
              <a:rPr lang="en-US" smtClean="0"/>
              <a:t>6/13/2019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7BD60-B1FF-4C42-84AB-BB2A675C47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903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C067A-4931-4827-88B6-D7FD66658463}" type="datetimeFigureOut">
              <a:rPr lang="en-US" smtClean="0"/>
              <a:t>6/13/2019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7BD60-B1FF-4C42-84AB-BB2A675C47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009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BC067A-4931-4827-88B6-D7FD66658463}" type="datetimeFigureOut">
              <a:rPr lang="en-US" smtClean="0"/>
              <a:t>6/13/2019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E7BD60-B1FF-4C42-84AB-BB2A675C47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197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BLAST Results for CC1-5 and TT1-5 Samples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5159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CC4-for-for_edited and CC4-rev-rev_edited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828" t="23549" r="64356" b="27797"/>
          <a:stretch/>
        </p:blipFill>
        <p:spPr>
          <a:xfrm>
            <a:off x="1309817" y="2657345"/>
            <a:ext cx="3748216" cy="3010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0094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CC4-for-for_edited to PCR Sequence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931" t="26577" r="64152" b="29690"/>
          <a:stretch/>
        </p:blipFill>
        <p:spPr>
          <a:xfrm>
            <a:off x="1927652" y="2223370"/>
            <a:ext cx="3904737" cy="2809950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H="1" flipV="1">
            <a:off x="4341340" y="4683212"/>
            <a:ext cx="428368" cy="7002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20092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CC4-rev-rev_edited to PCR Sequence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931" t="33393" r="64152" b="22875"/>
          <a:stretch/>
        </p:blipFill>
        <p:spPr>
          <a:xfrm>
            <a:off x="1631090" y="2394747"/>
            <a:ext cx="3987115" cy="2869232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H="1">
            <a:off x="3962400" y="2199503"/>
            <a:ext cx="156519" cy="7249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32605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CC5-for-for_edited and CC5-rev-rev_edited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931" t="40775" r="64562" b="7541"/>
          <a:stretch/>
        </p:blipFill>
        <p:spPr>
          <a:xfrm>
            <a:off x="1672281" y="2290456"/>
            <a:ext cx="3978876" cy="3426603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H="1" flipV="1">
            <a:off x="3130379" y="5616611"/>
            <a:ext cx="428368" cy="7002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H="1" flipV="1">
            <a:off x="2833817" y="5616611"/>
            <a:ext cx="428368" cy="7002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41266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CC5-for-for_edited to PCR Sequence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624" t="47781" r="64459" b="8487"/>
          <a:stretch/>
        </p:blipFill>
        <p:spPr>
          <a:xfrm>
            <a:off x="1795848" y="2415225"/>
            <a:ext cx="4118919" cy="2964083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H="1" flipV="1">
            <a:off x="3426939" y="4950941"/>
            <a:ext cx="428368" cy="7002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94632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CC5-rev-rev_edited to PCR Sequence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829" t="45699" r="64458" b="10379"/>
          <a:stretch/>
        </p:blipFill>
        <p:spPr>
          <a:xfrm>
            <a:off x="1894703" y="2661571"/>
            <a:ext cx="4201297" cy="3055488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V="1">
            <a:off x="1820563" y="3830595"/>
            <a:ext cx="914399" cy="7088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87675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TT1-for-for_edited and TT1-rev-rev_edited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033" t="30932" r="64664" b="17006"/>
          <a:stretch/>
        </p:blipFill>
        <p:spPr>
          <a:xfrm>
            <a:off x="1169773" y="2522347"/>
            <a:ext cx="3385752" cy="2955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26099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TT1-for-for_edited to PCR Sequence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931" t="43047" r="64459" b="13788"/>
          <a:stretch/>
        </p:blipFill>
        <p:spPr>
          <a:xfrm>
            <a:off x="1243913" y="2565388"/>
            <a:ext cx="3534033" cy="2533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12677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TT1-rev-rev_edited to PCR Sequence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828" t="42858" r="64767" b="12652"/>
          <a:stretch/>
        </p:blipFill>
        <p:spPr>
          <a:xfrm>
            <a:off x="1392195" y="2863743"/>
            <a:ext cx="3426940" cy="2548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26166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TT2-for-for_edited and TT2-rev-rev_edited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623" t="33203" r="64356" b="14545"/>
          <a:stretch/>
        </p:blipFill>
        <p:spPr>
          <a:xfrm>
            <a:off x="1392193" y="2525486"/>
            <a:ext cx="3608173" cy="3092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77041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7CC-for-for_edited to PCR Sequence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435" y="2097948"/>
            <a:ext cx="4168354" cy="2740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25224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TT2-for-for_edited to PCR Sequence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829" t="42669" r="64152" b="13409"/>
          <a:stretch/>
        </p:blipFill>
        <p:spPr>
          <a:xfrm>
            <a:off x="1581664" y="2520778"/>
            <a:ext cx="4047477" cy="2916195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H="1" flipV="1">
            <a:off x="3319849" y="4184823"/>
            <a:ext cx="362465" cy="9720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 flipV="1">
            <a:off x="3468130" y="4184823"/>
            <a:ext cx="378940" cy="9720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1537778" y="3904735"/>
            <a:ext cx="1057141" cy="7743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 flipV="1">
            <a:off x="4423720" y="3591697"/>
            <a:ext cx="774356" cy="5272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1537778" y="3377514"/>
            <a:ext cx="818244" cy="1853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86945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TT2-rev-rev_edited to PCR Sequence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624" t="42858" r="64152" b="12841"/>
          <a:stretch/>
        </p:blipFill>
        <p:spPr>
          <a:xfrm>
            <a:off x="1392195" y="2881414"/>
            <a:ext cx="3641124" cy="2629700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H="1" flipV="1">
            <a:off x="2858530" y="5395784"/>
            <a:ext cx="428368" cy="7002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H="1" flipV="1">
            <a:off x="3286898" y="4885038"/>
            <a:ext cx="428368" cy="7002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2364259" y="4885038"/>
            <a:ext cx="280087" cy="7002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 flipV="1">
            <a:off x="4061254" y="4366055"/>
            <a:ext cx="428368" cy="7002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1392195" y="4613189"/>
            <a:ext cx="584886" cy="7661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8102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TT4-for-for_edited and TT4-rev-rev_edited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725" t="42670" r="64152" b="4889"/>
          <a:stretch/>
        </p:blipFill>
        <p:spPr>
          <a:xfrm>
            <a:off x="1326291" y="2610937"/>
            <a:ext cx="3698789" cy="3172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36895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TT4-for-for_edited to PCR Sequence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829" t="43047" r="64152" b="13220"/>
          <a:stretch/>
        </p:blipFill>
        <p:spPr>
          <a:xfrm>
            <a:off x="1515763" y="2729233"/>
            <a:ext cx="3739978" cy="2683028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H="1">
            <a:off x="3130378" y="2729233"/>
            <a:ext cx="395417" cy="5329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900346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TT4-rev-rev_edited to PCR Sequence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829" t="42858" r="64458" b="13409"/>
          <a:stretch/>
        </p:blipFill>
        <p:spPr>
          <a:xfrm>
            <a:off x="1194487" y="2467375"/>
            <a:ext cx="4226010" cy="3060215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V="1">
            <a:off x="1746422" y="5420497"/>
            <a:ext cx="107092" cy="8073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292935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TT5-for-for_edited and TT5-rev-rev_edited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931" t="33203" r="64254" b="14545"/>
          <a:stretch/>
        </p:blipFill>
        <p:spPr>
          <a:xfrm>
            <a:off x="838200" y="2404420"/>
            <a:ext cx="4366054" cy="3765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66980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TT5-for-for_edited to PCR Sequence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034" t="42858" r="64152" b="13409"/>
          <a:stretch/>
        </p:blipFill>
        <p:spPr>
          <a:xfrm>
            <a:off x="1729945" y="2604931"/>
            <a:ext cx="3797645" cy="2741425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H="1" flipV="1">
            <a:off x="2883243" y="4440195"/>
            <a:ext cx="337752" cy="9720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764428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TT5-rev-rev_edited to PCR Sequence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726" t="42858" r="63536" b="11895"/>
          <a:stretch/>
        </p:blipFill>
        <p:spPr>
          <a:xfrm>
            <a:off x="1194487" y="2518875"/>
            <a:ext cx="4028302" cy="2926337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V="1">
            <a:off x="1194487" y="4135395"/>
            <a:ext cx="1120345" cy="8073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30462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7CC-rev-rev_edited to PCR Sequence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27292" y="2619195"/>
            <a:ext cx="4206605" cy="2731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1926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CC1-for-for_edited and CC1-rev-rev_edited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419" t="31310" r="64767" b="20414"/>
          <a:stretch/>
        </p:blipFill>
        <p:spPr>
          <a:xfrm>
            <a:off x="2273643" y="1894831"/>
            <a:ext cx="4258962" cy="3393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8265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CC1-for-for_edited to PCR Sequence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136" t="40587" r="64664" b="14923"/>
          <a:stretch/>
        </p:blipFill>
        <p:spPr>
          <a:xfrm>
            <a:off x="1762897" y="2175288"/>
            <a:ext cx="4193060" cy="3138118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H="1" flipV="1">
            <a:off x="4168346" y="4901514"/>
            <a:ext cx="428368" cy="7002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54396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CC1-rev-rev_edited to PCR Sequence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726" t="33203" r="64561" b="23822"/>
          <a:stretch/>
        </p:blipFill>
        <p:spPr>
          <a:xfrm>
            <a:off x="2298357" y="2273876"/>
            <a:ext cx="4028302" cy="2866536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H="1">
            <a:off x="4917989" y="2125363"/>
            <a:ext cx="403654" cy="7578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10207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CC2-for-for_edited and CC2-rev-rev_edited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931" t="23737" r="64562" b="24200"/>
          <a:stretch/>
        </p:blipFill>
        <p:spPr>
          <a:xfrm>
            <a:off x="1515762" y="2250568"/>
            <a:ext cx="3929449" cy="3408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73355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CC2-for-for_edited to PCR Sequence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931" t="43426" r="64869" b="13220"/>
          <a:stretch/>
        </p:blipFill>
        <p:spPr>
          <a:xfrm>
            <a:off x="2314831" y="2543735"/>
            <a:ext cx="4193061" cy="3057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09301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CC2-rev-rev_edited to PCR Sequence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034" t="26577" r="64767" b="30069"/>
          <a:stretch/>
        </p:blipFill>
        <p:spPr>
          <a:xfrm>
            <a:off x="2323070" y="1900685"/>
            <a:ext cx="4069492" cy="2967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5205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103</Words>
  <Application>Microsoft Office PowerPoint</Application>
  <PresentationFormat>Widescreen</PresentationFormat>
  <Paragraphs>27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1" baseType="lpstr">
      <vt:lpstr>Arial</vt:lpstr>
      <vt:lpstr>Calibri</vt:lpstr>
      <vt:lpstr>Calibri Light</vt:lpstr>
      <vt:lpstr>Office Theme</vt:lpstr>
      <vt:lpstr>BLAST Results for CC1-5 and TT1-5 Samples </vt:lpstr>
      <vt:lpstr>7CC-for-for_edited to PCR Sequence</vt:lpstr>
      <vt:lpstr>7CC-rev-rev_edited to PCR Sequence</vt:lpstr>
      <vt:lpstr>CC1-for-for_edited and CC1-rev-rev_edited</vt:lpstr>
      <vt:lpstr>CC1-for-for_edited to PCR Sequence</vt:lpstr>
      <vt:lpstr>CC1-rev-rev_edited to PCR Sequence</vt:lpstr>
      <vt:lpstr>CC2-for-for_edited and CC2-rev-rev_edited</vt:lpstr>
      <vt:lpstr>CC2-for-for_edited to PCR Sequence</vt:lpstr>
      <vt:lpstr>CC2-rev-rev_edited to PCR Sequence</vt:lpstr>
      <vt:lpstr>CC4-for-for_edited and CC4-rev-rev_edited</vt:lpstr>
      <vt:lpstr>CC4-for-for_edited to PCR Sequence</vt:lpstr>
      <vt:lpstr>CC4-rev-rev_edited to PCR Sequence</vt:lpstr>
      <vt:lpstr>CC5-for-for_edited and CC5-rev-rev_edited</vt:lpstr>
      <vt:lpstr>CC5-for-for_edited to PCR Sequence</vt:lpstr>
      <vt:lpstr>CC5-rev-rev_edited to PCR Sequence</vt:lpstr>
      <vt:lpstr>TT1-for-for_edited and TT1-rev-rev_edited</vt:lpstr>
      <vt:lpstr>TT1-for-for_edited to PCR Sequence</vt:lpstr>
      <vt:lpstr>TT1-rev-rev_edited to PCR Sequence</vt:lpstr>
      <vt:lpstr>TT2-for-for_edited and TT2-rev-rev_edited</vt:lpstr>
      <vt:lpstr>TT2-for-for_edited to PCR Sequence</vt:lpstr>
      <vt:lpstr>TT2-rev-rev_edited to PCR Sequence</vt:lpstr>
      <vt:lpstr>TT4-for-for_edited and TT4-rev-rev_edited</vt:lpstr>
      <vt:lpstr>TT4-for-for_edited to PCR Sequence</vt:lpstr>
      <vt:lpstr>TT4-rev-rev_edited to PCR Sequence</vt:lpstr>
      <vt:lpstr>TT5-for-for_edited and TT5-rev-rev_edited</vt:lpstr>
      <vt:lpstr>TT5-for-for_edited to PCR Sequence</vt:lpstr>
      <vt:lpstr>TT5-rev-rev_edited to PCR Sequence</vt:lpstr>
    </vt:vector>
  </TitlesOfParts>
  <Company>LMU-ITS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BLAST Results for CC1-5 and TT1-5 Samples</dc:title>
  <dc:creator>Weisblatt, Alyssa</dc:creator>
  <cp:lastModifiedBy>Weisblatt, Alyssa</cp:lastModifiedBy>
  <cp:revision>11</cp:revision>
  <dcterms:created xsi:type="dcterms:W3CDTF">2019-06-13T18:01:36Z</dcterms:created>
  <dcterms:modified xsi:type="dcterms:W3CDTF">2019-06-13T19:32:59Z</dcterms:modified>
</cp:coreProperties>
</file>